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2"/>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1" r:id="rId247"/>
    <p:sldId id="536" r:id="rId248"/>
    <p:sldId id="535" r:id="rId249"/>
    <p:sldId id="538" r:id="rId250"/>
    <p:sldId id="539" r:id="rId251"/>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8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1/16/2021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1/16/2021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49.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a:p>
            <a:pPr marL="0" indent="0">
              <a:buNone/>
            </a:pPr>
            <a:r>
              <a:rPr lang="en-US" sz="1400" dirty="0">
                <a:solidFill>
                  <a:srgbClr val="00B050"/>
                </a:solidFill>
              </a:rPr>
              <a:t>2. Find samples to be phased by MIHA packages to compare to known truth (all GRCh38)</a:t>
            </a:r>
          </a:p>
          <a:p>
            <a:pPr marL="0" indent="0">
              <a:buNone/>
            </a:pPr>
            <a:r>
              <a:rPr lang="en-US" sz="1400" dirty="0">
                <a:solidFill>
                  <a:srgbClr val="00B050"/>
                </a:solidFill>
              </a:rPr>
              <a:t>3. Download alignments for each sample</a:t>
            </a:r>
          </a:p>
          <a:p>
            <a:pPr marL="0" indent="0">
              <a:buNone/>
            </a:pPr>
            <a:r>
              <a:rPr lang="pl-PL" sz="1400" dirty="0">
                <a:solidFill>
                  <a:srgbClr val="1F0DFF"/>
                </a:solidFill>
              </a:rPr>
              <a:t>NA12873 NA12874 NA12878</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endParaRPr lang="en-US" sz="1400" dirty="0">
              <a:solidFill>
                <a:srgbClr val="00B050"/>
              </a:solidFill>
            </a:endParaRPr>
          </a:p>
          <a:p>
            <a:pPr marL="0" indent="0">
              <a:buNone/>
            </a:pPr>
            <a:r>
              <a:rPr lang="en-US" sz="1400" dirty="0">
                <a:solidFill>
                  <a:srgbClr val="00B050"/>
                </a:solidFill>
                <a:hlinkClick r:id="rId3"/>
              </a:rPr>
              <a:t>https://www.internationalgenome.org/data-portal/sample/NA12874</a:t>
            </a:r>
            <a:endParaRPr lang="en-US" sz="1400" dirty="0">
              <a:solidFill>
                <a:srgbClr val="00B050"/>
              </a:solidFill>
            </a:endParaRPr>
          </a:p>
          <a:p>
            <a:pPr marL="0" indent="0">
              <a:buNone/>
            </a:pPr>
            <a:r>
              <a:rPr lang="en-US" sz="1400" dirty="0">
                <a:solidFill>
                  <a:srgbClr val="00B050"/>
                </a:solidFill>
                <a:hlinkClick r:id="rId4"/>
              </a:rPr>
              <a:t>https://www.internationalgenome.org/data-portal/sample/NA12878</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4.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/shapeit2</a:t>
            </a:r>
          </a:p>
          <a:p>
            <a:pPr marL="0" indent="0">
              <a:buNone/>
            </a:pPr>
            <a:endParaRPr lang="en-US" sz="1400" dirty="0">
              <a:solidFill>
                <a:srgbClr val="00B050"/>
              </a:solidFill>
            </a:endParaRPr>
          </a:p>
          <a:p>
            <a:pPr marL="0" indent="0">
              <a:buNone/>
            </a:pPr>
            <a:r>
              <a:rPr lang="en-US" sz="1400" dirty="0">
                <a:solidFill>
                  <a:srgbClr val="00B050"/>
                </a:solidFill>
              </a:rPr>
              <a:t>. ShapeIt2 haplotypes is large VCF file with many individuals, Extract the ‘known truth’ for our three samples.</a:t>
            </a:r>
          </a:p>
          <a:p>
            <a:pPr marL="0" indent="0">
              <a:buNone/>
            </a:pPr>
            <a:r>
              <a:rPr lang="en-US" sz="1400" dirty="0">
                <a:solidFill>
                  <a:srgbClr val="00B050"/>
                </a:solidFill>
              </a:rPr>
              <a:t>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Intersect known truth and our SNV positions. </a:t>
            </a:r>
            <a:r>
              <a:rPr lang="en-US" sz="1400" dirty="0"/>
              <a:t>Phase using each MIHA package. Haplotype pairwise comparison with known truth and each package.</a:t>
            </a:r>
          </a:p>
          <a:p>
            <a:pPr marL="0" indent="0">
              <a:buNone/>
            </a:pPr>
            <a:r>
              <a:rPr lang="en-US" sz="1400" dirty="0">
                <a:solidFill>
                  <a:srgbClr val="00B050"/>
                </a:solidFill>
              </a:rPr>
              <a:t>In progress </a:t>
            </a:r>
          </a:p>
          <a:p>
            <a:pPr marL="0" indent="0">
              <a:buNone/>
            </a:pPr>
            <a:r>
              <a:rPr lang="en-US" sz="1400" dirty="0">
                <a:solidFill>
                  <a:srgbClr val="00B050"/>
                </a:solidFill>
              </a:rPr>
              <a:t>Amazing: </a:t>
            </a:r>
            <a:r>
              <a:rPr lang="en-US" sz="1400" dirty="0">
                <a:solidFill>
                  <a:srgbClr val="00B050"/>
                </a:solidFill>
                <a:hlinkClick r:id="rId2"/>
              </a:rPr>
              <a:t>https://explainshell.com/</a:t>
            </a: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305463" y="5486400"/>
            <a:ext cx="7886700" cy="584775"/>
          </a:xfrm>
          <a:prstGeom prst="rect">
            <a:avLst/>
          </a:prstGeom>
          <a:noFill/>
        </p:spPr>
        <p:txBody>
          <a:bodyPr wrap="square" rtlCol="0">
            <a:spAutoFit/>
          </a:bodyPr>
          <a:lstStyle/>
          <a:p>
            <a:r>
              <a:rPr lang="en-US" sz="1600" dirty="0"/>
              <a:t>Also: Write up on our new data-I believe a Google doc is easier to collaborate in place of emailing our document back and forth.</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85186068"/>
              </p:ext>
            </p:extLst>
          </p:nvPr>
        </p:nvGraphicFramePr>
        <p:xfrm>
          <a:off x="108667" y="1371600"/>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706994" y="810087"/>
            <a:ext cx="7886700" cy="584775"/>
          </a:xfrm>
          <a:prstGeom prst="rect">
            <a:avLst/>
          </a:prstGeom>
          <a:noFill/>
        </p:spPr>
        <p:txBody>
          <a:bodyPr wrap="square" rtlCol="0">
            <a:spAutoFit/>
          </a:bodyPr>
          <a:lstStyle/>
          <a:p>
            <a:pPr algn="ctr"/>
            <a:r>
              <a:rPr lang="en-US" sz="3200" dirty="0"/>
              <a:t>Known Truth Haplotype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steps:</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4111836777"/>
              </p:ext>
            </p:extLst>
          </p:nvPr>
        </p:nvGraphicFramePr>
        <p:xfrm>
          <a:off x="108667" y="3776577"/>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06994" y="3215064"/>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23174</TotalTime>
  <Words>26760</Words>
  <Application>Microsoft Office PowerPoint</Application>
  <PresentationFormat>Letter Paper (8.5x11 in)</PresentationFormat>
  <Paragraphs>3431</Paragraphs>
  <Slides>250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250</vt:i4>
      </vt:variant>
    </vt:vector>
  </HeadingPairs>
  <TitlesOfParts>
    <vt:vector size="255"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 January 22, 2021 Meeting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1361</cp:revision>
  <dcterms:created xsi:type="dcterms:W3CDTF">2019-06-27T19:02:55Z</dcterms:created>
  <dcterms:modified xsi:type="dcterms:W3CDTF">2021-01-17T02:03:34Z</dcterms:modified>
</cp:coreProperties>
</file>